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f4efa2ad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f4efa2ad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f4efa2ad8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f4efa2ad8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f4efa2ad8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f4efa2ad8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2736650" y="771225"/>
            <a:ext cx="5157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980825" y="1770600"/>
            <a:ext cx="7884000" cy="30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2383625" y="934350"/>
            <a:ext cx="6600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235600" y="1826675"/>
            <a:ext cx="8520600" cy="27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3550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467850"/>
            <a:ext cx="3442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